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sldIdLst>
    <p:sldId id="3318" r:id="rId4"/>
    <p:sldId id="115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AC7A3D-8B6F-4FE1-9A65-E67AD5146CCD}" v="1" dt="2023-06-19T04:20:20.354"/>
    <p1510:client id="{67DD6734-A45C-42C7-85C6-2639B16F99EC}" v="1" dt="2023-06-19T04:10:35.614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40278603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58411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1034812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9944184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8454345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2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952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972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27180996" TargetMode="External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73458" y="485632"/>
            <a:ext cx="15728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السابع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4B6D13-1396-00A5-9E66-DAA3CDDDD0AA}"/>
              </a:ext>
            </a:extLst>
          </p:cNvPr>
          <p:cNvSpPr/>
          <p:nvPr/>
        </p:nvSpPr>
        <p:spPr>
          <a:xfrm>
            <a:off x="277778" y="3004917"/>
            <a:ext cx="19078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 تفاعلية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2185673" y="3042501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8"/>
          <a:ext cx="10799420" cy="1293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646947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646947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يحدد  الأشكال الهندسية المختلفة</a:t>
                      </a:r>
                    </a:p>
                    <a:p>
                      <a:pPr algn="r" rtl="1" fontAlgn="ctr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 يسمى الأشكال الهندسية الموجودة من حوله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يميز ويرسم الأشكال الهندسية الأساسية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الاشكال الهندسية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0CD5BA2-25C0-B7C7-7994-A952B98C6086}"/>
              </a:ext>
            </a:extLst>
          </p:cNvPr>
          <p:cNvSpPr txBox="1"/>
          <p:nvPr/>
        </p:nvSpPr>
        <p:spPr>
          <a:xfrm>
            <a:off x="3301011" y="3013501"/>
            <a:ext cx="6097978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3"/>
              </a:rPr>
              <a:t>https://wordwall.net/resource/27180996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  <a:endParaRPr kumimoji="0" lang="en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DA1091-0887-4108-AFE2-97D8BC98C6E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846"/>
          <a:stretch/>
        </p:blipFill>
        <p:spPr>
          <a:xfrm>
            <a:off x="7247823" y="3429173"/>
            <a:ext cx="4108139" cy="2998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469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2023-06-19T04:20:20Z</dcterms:modified>
</cp:coreProperties>
</file>